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C3D46-3F00-4D22-9558-AEF1285B6BBE}" v="6" dt="2025-11-18T14:52:35.1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1-18T15:30:18.456" v="1338" actId="20577"/>
      <pc:docMkLst>
        <pc:docMk/>
      </pc:docMkLst>
      <pc:sldChg chg="modSp mod">
        <pc:chgData name="Juan Carlos Castillo Molina" userId="3321f39d-c43d-4dc1-aab8-e37c264880eb" providerId="ADAL" clId="{CF0E7DC8-4F83-4E08-A75A-7ECE842A8D81}" dt="2025-11-18T14:03:58.772" v="1160" actId="20577"/>
        <pc:sldMkLst>
          <pc:docMk/>
          <pc:sldMk cId="2794951255" sldId="1750"/>
        </pc:sldMkLst>
        <pc:spChg chg="mod">
          <ac:chgData name="Juan Carlos Castillo Molina" userId="3321f39d-c43d-4dc1-aab8-e37c264880eb" providerId="ADAL" clId="{CF0E7DC8-4F83-4E08-A75A-7ECE842A8D81}" dt="2025-11-18T14:03:58.772" v="1160"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1-18T14:07:34.497" v="1170" actId="14100"/>
        <pc:sldMkLst>
          <pc:docMk/>
          <pc:sldMk cId="1352064200" sldId="1761"/>
        </pc:sldMkLst>
        <pc:spChg chg="mod">
          <ac:chgData name="Juan Carlos Castillo Molina" userId="3321f39d-c43d-4dc1-aab8-e37c264880eb" providerId="ADAL" clId="{CF0E7DC8-4F83-4E08-A75A-7ECE842A8D81}" dt="2025-11-18T14:04:05.714" v="1165" actId="20577"/>
          <ac:spMkLst>
            <pc:docMk/>
            <pc:sldMk cId="1352064200" sldId="1761"/>
            <ac:spMk id="8" creationId="{BE541462-B9DC-E425-92CE-1A56DE1AB071}"/>
          </ac:spMkLst>
        </pc:spChg>
        <pc:picChg chg="add mod">
          <ac:chgData name="Juan Carlos Castillo Molina" userId="3321f39d-c43d-4dc1-aab8-e37c264880eb" providerId="ADAL" clId="{CF0E7DC8-4F83-4E08-A75A-7ECE842A8D81}" dt="2025-11-18T14:07:34.497" v="1170" actId="14100"/>
          <ac:picMkLst>
            <pc:docMk/>
            <pc:sldMk cId="1352064200" sldId="1761"/>
            <ac:picMk id="9" creationId="{B2E2F5BC-EF80-72A2-C4FF-A00FEB4C7102}"/>
          </ac:picMkLst>
        </pc:picChg>
        <pc:picChg chg="add del mod">
          <ac:chgData name="Juan Carlos Castillo Molina" userId="3321f39d-c43d-4dc1-aab8-e37c264880eb" providerId="ADAL" clId="{CF0E7DC8-4F83-4E08-A75A-7ECE842A8D81}" dt="2025-11-18T14:04:02.699" v="1161" actId="478"/>
          <ac:picMkLst>
            <pc:docMk/>
            <pc:sldMk cId="1352064200" sldId="1761"/>
            <ac:picMk id="13" creationId="{5923B351-2A18-CB34-58B9-ACAB850F606C}"/>
          </ac:picMkLst>
        </pc:picChg>
      </pc:sldChg>
      <pc:sldChg chg="addSp delSp modSp mod">
        <pc:chgData name="Juan Carlos Castillo Molina" userId="3321f39d-c43d-4dc1-aab8-e37c264880eb" providerId="ADAL" clId="{CF0E7DC8-4F83-4E08-A75A-7ECE842A8D81}" dt="2025-11-18T14:37:08.237" v="1201" actId="20577"/>
        <pc:sldMkLst>
          <pc:docMk/>
          <pc:sldMk cId="2013504756" sldId="2391"/>
        </pc:sldMkLst>
        <pc:spChg chg="mod">
          <ac:chgData name="Juan Carlos Castillo Molina" userId="3321f39d-c43d-4dc1-aab8-e37c264880eb" providerId="ADAL" clId="{CF0E7DC8-4F83-4E08-A75A-7ECE842A8D81}" dt="2025-11-18T14:07:49.128" v="1193"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1-18T14:37:08.237" v="1201" actId="20577"/>
          <ac:spMkLst>
            <pc:docMk/>
            <pc:sldMk cId="2013504756" sldId="2391"/>
            <ac:spMk id="10" creationId="{9E7255E1-6B42-980D-5C05-1EBB56E41197}"/>
          </ac:spMkLst>
        </pc:spChg>
        <pc:graphicFrameChg chg="add mod modGraphic">
          <ac:chgData name="Juan Carlos Castillo Molina" userId="3321f39d-c43d-4dc1-aab8-e37c264880eb" providerId="ADAL" clId="{CF0E7DC8-4F83-4E08-A75A-7ECE842A8D81}" dt="2025-11-18T14:37:02.800" v="1197" actId="14100"/>
          <ac:graphicFrameMkLst>
            <pc:docMk/>
            <pc:sldMk cId="2013504756" sldId="2391"/>
            <ac:graphicFrameMk id="2" creationId="{9FB78482-C71C-1FC2-558B-EE7CB39B6BDA}"/>
          </ac:graphicFrameMkLst>
        </pc:graphicFrameChg>
        <pc:graphicFrameChg chg="add del mod modGraphic">
          <ac:chgData name="Juan Carlos Castillo Molina" userId="3321f39d-c43d-4dc1-aab8-e37c264880eb" providerId="ADAL" clId="{CF0E7DC8-4F83-4E08-A75A-7ECE842A8D81}" dt="2025-11-18T14:07:52.732" v="1194" actId="478"/>
          <ac:graphicFrameMkLst>
            <pc:docMk/>
            <pc:sldMk cId="2013504756" sldId="2391"/>
            <ac:graphicFrameMk id="3" creationId="{7048A334-F19F-14D4-99BF-89AF374694FD}"/>
          </ac:graphicFrameMkLst>
        </pc:graphicFrameChg>
      </pc:sldChg>
      <pc:sldChg chg="addSp delSp modSp mod">
        <pc:chgData name="Juan Carlos Castillo Molina" userId="3321f39d-c43d-4dc1-aab8-e37c264880eb" providerId="ADAL" clId="{CF0E7DC8-4F83-4E08-A75A-7ECE842A8D81}" dt="2025-11-18T14:48:58.209" v="1249" actId="20577"/>
        <pc:sldMkLst>
          <pc:docMk/>
          <pc:sldMk cId="1333236092" sldId="2394"/>
        </pc:sldMkLst>
        <pc:spChg chg="mod">
          <ac:chgData name="Juan Carlos Castillo Molina" userId="3321f39d-c43d-4dc1-aab8-e37c264880eb" providerId="ADAL" clId="{CF0E7DC8-4F83-4E08-A75A-7ECE842A8D81}" dt="2025-11-18T14:45:10.304" v="1238" actId="20577"/>
          <ac:spMkLst>
            <pc:docMk/>
            <pc:sldMk cId="1333236092" sldId="2394"/>
            <ac:spMk id="3" creationId="{41812080-3D6B-4843-DB55-3ADC63C7F107}"/>
          </ac:spMkLst>
        </pc:spChg>
        <pc:spChg chg="mod">
          <ac:chgData name="Juan Carlos Castillo Molina" userId="3321f39d-c43d-4dc1-aab8-e37c264880eb" providerId="ADAL" clId="{CF0E7DC8-4F83-4E08-A75A-7ECE842A8D81}" dt="2025-11-18T14:48:58.209" v="1249"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1-18T14:44:55.701" v="1213" actId="478"/>
          <ac:graphicFrameMkLst>
            <pc:docMk/>
            <pc:sldMk cId="1333236092" sldId="2394"/>
            <ac:graphicFrameMk id="5" creationId="{CC022AEA-6470-EEEE-0EB8-7969186F4C24}"/>
          </ac:graphicFrameMkLst>
        </pc:graphicFrameChg>
        <pc:graphicFrameChg chg="add del mod">
          <ac:chgData name="Juan Carlos Castillo Molina" userId="3321f39d-c43d-4dc1-aab8-e37c264880eb" providerId="ADAL" clId="{CF0E7DC8-4F83-4E08-A75A-7ECE842A8D81}" dt="2025-11-18T14:48:32.202" v="1242"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1-18T14:48:30.718" v="1241" actId="14100"/>
          <ac:graphicFrameMkLst>
            <pc:docMk/>
            <pc:sldMk cId="1333236092" sldId="2394"/>
            <ac:graphicFrameMk id="7" creationId="{E1F705BE-E3BE-B2F0-13AB-4DFB421E18F5}"/>
          </ac:graphicFrameMkLst>
        </pc:graphicFrameChg>
        <pc:graphicFrameChg chg="add mod">
          <ac:chgData name="Juan Carlos Castillo Molina" userId="3321f39d-c43d-4dc1-aab8-e37c264880eb" providerId="ADAL" clId="{CF0E7DC8-4F83-4E08-A75A-7ECE842A8D81}" dt="2025-11-18T14:48:55.583" v="1247" actId="14100"/>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5-11-18T14:50:26.517" v="1260" actId="20577"/>
        <pc:sldMkLst>
          <pc:docMk/>
          <pc:sldMk cId="371597856" sldId="2395"/>
        </pc:sldMkLst>
        <pc:spChg chg="mod">
          <ac:chgData name="Juan Carlos Castillo Molina" userId="3321f39d-c43d-4dc1-aab8-e37c264880eb" providerId="ADAL" clId="{CF0E7DC8-4F83-4E08-A75A-7ECE842A8D81}" dt="2025-11-18T14:50:26.517" v="1260"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1-18T14:49:02.191" v="1250" actId="478"/>
          <ac:graphicFrameMkLst>
            <pc:docMk/>
            <pc:sldMk cId="371597856" sldId="2395"/>
            <ac:graphicFrameMk id="5" creationId="{A10A945D-2967-9484-6E23-6158430FAB80}"/>
          </ac:graphicFrameMkLst>
        </pc:graphicFrameChg>
        <pc:graphicFrameChg chg="add mod modGraphic">
          <ac:chgData name="Juan Carlos Castillo Molina" userId="3321f39d-c43d-4dc1-aab8-e37c264880eb" providerId="ADAL" clId="{CF0E7DC8-4F83-4E08-A75A-7ECE842A8D81}" dt="2025-11-18T14:50:23.132" v="1258" actId="14100"/>
          <ac:graphicFrameMkLst>
            <pc:docMk/>
            <pc:sldMk cId="371597856" sldId="2395"/>
            <ac:graphicFrameMk id="6" creationId="{ABF09A2E-1C6E-976E-4EF0-AA653F7FB3A8}"/>
          </ac:graphicFrameMkLst>
        </pc:graphicFrameChg>
      </pc:sldChg>
      <pc:sldChg chg="addSp delSp modSp mod">
        <pc:chgData name="Juan Carlos Castillo Molina" userId="3321f39d-c43d-4dc1-aab8-e37c264880eb" providerId="ADAL" clId="{CF0E7DC8-4F83-4E08-A75A-7ECE842A8D81}" dt="2025-11-18T14:52:51.204" v="1272" actId="20577"/>
        <pc:sldMkLst>
          <pc:docMk/>
          <pc:sldMk cId="208528483" sldId="2399"/>
        </pc:sldMkLst>
        <pc:spChg chg="mod">
          <ac:chgData name="Juan Carlos Castillo Molina" userId="3321f39d-c43d-4dc1-aab8-e37c264880eb" providerId="ADAL" clId="{CF0E7DC8-4F83-4E08-A75A-7ECE842A8D81}" dt="2025-11-18T14:52:51.204" v="1272"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1-18T14:52:48.842" v="1268" actId="1076"/>
          <ac:graphicFrameMkLst>
            <pc:docMk/>
            <pc:sldMk cId="208528483" sldId="2399"/>
            <ac:graphicFrameMk id="5" creationId="{A793AD13-1EC6-4F5C-4C3B-0AABCC3CBE8A}"/>
          </ac:graphicFrameMkLst>
        </pc:graphicFrameChg>
        <pc:graphicFrameChg chg="add del mod modGraphic">
          <ac:chgData name="Juan Carlos Castillo Molina" userId="3321f39d-c43d-4dc1-aab8-e37c264880eb" providerId="ADAL" clId="{CF0E7DC8-4F83-4E08-A75A-7ECE842A8D81}" dt="2025-11-18T14:44:51.106" v="1212" actId="478"/>
          <ac:graphicFrameMkLst>
            <pc:docMk/>
            <pc:sldMk cId="208528483" sldId="2399"/>
            <ac:graphicFrameMk id="6" creationId="{7B61EBCC-9028-02D9-E6E1-B8EA92455BD1}"/>
          </ac:graphicFrameMkLst>
        </pc:graphicFrameChg>
      </pc:sldChg>
      <pc:sldChg chg="addSp delSp modSp mod">
        <pc:chgData name="Juan Carlos Castillo Molina" userId="3321f39d-c43d-4dc1-aab8-e37c264880eb" providerId="ADAL" clId="{CF0E7DC8-4F83-4E08-A75A-7ECE842A8D81}" dt="2025-11-18T15:30:18.456" v="1338" actId="20577"/>
        <pc:sldMkLst>
          <pc:docMk/>
          <pc:sldMk cId="3792064127" sldId="2400"/>
        </pc:sldMkLst>
        <pc:spChg chg="mod">
          <ac:chgData name="Juan Carlos Castillo Molina" userId="3321f39d-c43d-4dc1-aab8-e37c264880eb" providerId="ADAL" clId="{CF0E7DC8-4F83-4E08-A75A-7ECE842A8D81}" dt="2025-11-18T14:44:40.540" v="1211"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1-18T15:30:18.456" v="1338" actId="20577"/>
          <ac:graphicFrameMkLst>
            <pc:docMk/>
            <pc:sldMk cId="3792064127" sldId="2400"/>
            <ac:graphicFrameMk id="4" creationId="{6B52E4CF-1E13-CADD-822F-318A61F27130}"/>
          </ac:graphicFrameMkLst>
        </pc:graphicFrameChg>
        <pc:graphicFrameChg chg="add del mod modGraphic">
          <ac:chgData name="Juan Carlos Castillo Molina" userId="3321f39d-c43d-4dc1-aab8-e37c264880eb" providerId="ADAL" clId="{CF0E7DC8-4F83-4E08-A75A-7ECE842A8D81}" dt="2025-11-18T14:44:26.130" v="1202" actId="478"/>
          <ac:graphicFrameMkLst>
            <pc:docMk/>
            <pc:sldMk cId="3792064127" sldId="2400"/>
            <ac:graphicFrameMk id="5" creationId="{FD896085-296E-6ED9-7AC0-ED74F56B8DA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8877-45F1-8EC4-0BCE68D948C3}"/>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8877-45F1-8EC4-0BCE68D948C3}"/>
              </c:ext>
            </c:extLst>
          </c:dPt>
          <c:dPt>
            <c:idx val="2"/>
            <c:invertIfNegative val="0"/>
            <c:bubble3D val="0"/>
            <c:spPr>
              <a:solidFill>
                <a:srgbClr val="92D050"/>
              </a:solidFill>
              <a:ln>
                <a:noFill/>
              </a:ln>
              <a:effectLst/>
            </c:spPr>
            <c:extLst>
              <c:ext xmlns:c16="http://schemas.microsoft.com/office/drawing/2014/chart" uri="{C3380CC4-5D6E-409C-BE32-E72D297353CC}">
                <c16:uniqueId val="{00000004-8877-45F1-8EC4-0BCE68D948C3}"/>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77-45F1-8EC4-0BCE68D948C3}"/>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77-45F1-8EC4-0BCE68D948C3}"/>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77-45F1-8EC4-0BCE68D948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221.77</c:v>
                </c:pt>
                <c:pt idx="1">
                  <c:v>261.95</c:v>
                </c:pt>
                <c:pt idx="2">
                  <c:v>335.87</c:v>
                </c:pt>
              </c:numCache>
            </c:numRef>
          </c:val>
          <c:extLst>
            <c:ext xmlns:c16="http://schemas.microsoft.com/office/drawing/2014/chart" uri="{C3380CC4-5D6E-409C-BE32-E72D297353CC}">
              <c16:uniqueId val="{00000005-8877-45F1-8EC4-0BCE68D948C3}"/>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1969.23</c:v>
                </c:pt>
                <c:pt idx="1">
                  <c:v>2351.1799999999998</c:v>
                </c:pt>
                <c:pt idx="2">
                  <c:v>3204.62</c:v>
                </c:pt>
              </c:numCache>
            </c:numRef>
          </c:val>
          <c:smooth val="0"/>
          <c:extLst>
            <c:ext xmlns:c16="http://schemas.microsoft.com/office/drawing/2014/chart" uri="{C3380CC4-5D6E-409C-BE32-E72D297353CC}">
              <c16:uniqueId val="{00000006-8877-45F1-8EC4-0BCE68D948C3}"/>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18/11/2025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18/11/2025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18/11/2025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9" y="3650098"/>
            <a:ext cx="6553342"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17 DE NOVIEMBRE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17 de Noviembre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a:extLst>
              <a:ext uri="{FF2B5EF4-FFF2-40B4-BE49-F238E27FC236}">
                <a16:creationId xmlns:a16="http://schemas.microsoft.com/office/drawing/2014/main" id="{B2E2F5BC-EF80-72A2-C4FF-A00FEB4C7102}"/>
              </a:ext>
            </a:extLst>
          </p:cNvPr>
          <p:cNvPicPr>
            <a:picLocks noChangeAspect="1"/>
          </p:cNvPicPr>
          <p:nvPr/>
        </p:nvPicPr>
        <p:blipFill>
          <a:blip r:embed="rId6"/>
          <a:stretch>
            <a:fillRect/>
          </a:stretch>
        </p:blipFill>
        <p:spPr>
          <a:xfrm>
            <a:off x="1097557" y="1498755"/>
            <a:ext cx="10223497" cy="3865590"/>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 al 15 de Noviembre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17 de Noviembre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9FB78482-C71C-1FC2-558B-EE7CB39B6BDA}"/>
              </a:ext>
            </a:extLst>
          </p:cNvPr>
          <p:cNvGraphicFramePr>
            <a:graphicFrameLocks noGrp="1"/>
          </p:cNvGraphicFramePr>
          <p:nvPr>
            <p:extLst>
              <p:ext uri="{D42A27DB-BD31-4B8C-83A1-F6EECF244321}">
                <p14:modId xmlns:p14="http://schemas.microsoft.com/office/powerpoint/2010/main" val="1401275421"/>
              </p:ext>
            </p:extLst>
          </p:nvPr>
        </p:nvGraphicFramePr>
        <p:xfrm>
          <a:off x="1097558" y="1303043"/>
          <a:ext cx="10223498" cy="3803796"/>
        </p:xfrm>
        <a:graphic>
          <a:graphicData uri="http://schemas.openxmlformats.org/drawingml/2006/table">
            <a:tbl>
              <a:tblPr/>
              <a:tblGrid>
                <a:gridCol w="1946182">
                  <a:extLst>
                    <a:ext uri="{9D8B030D-6E8A-4147-A177-3AD203B41FA5}">
                      <a16:colId xmlns:a16="http://schemas.microsoft.com/office/drawing/2014/main" val="2689672959"/>
                    </a:ext>
                  </a:extLst>
                </a:gridCol>
                <a:gridCol w="1214853">
                  <a:extLst>
                    <a:ext uri="{9D8B030D-6E8A-4147-A177-3AD203B41FA5}">
                      <a16:colId xmlns:a16="http://schemas.microsoft.com/office/drawing/2014/main" val="498430433"/>
                    </a:ext>
                  </a:extLst>
                </a:gridCol>
                <a:gridCol w="970069">
                  <a:extLst>
                    <a:ext uri="{9D8B030D-6E8A-4147-A177-3AD203B41FA5}">
                      <a16:colId xmlns:a16="http://schemas.microsoft.com/office/drawing/2014/main" val="2856370486"/>
                    </a:ext>
                  </a:extLst>
                </a:gridCol>
                <a:gridCol w="1027487">
                  <a:extLst>
                    <a:ext uri="{9D8B030D-6E8A-4147-A177-3AD203B41FA5}">
                      <a16:colId xmlns:a16="http://schemas.microsoft.com/office/drawing/2014/main" val="2007824885"/>
                    </a:ext>
                  </a:extLst>
                </a:gridCol>
                <a:gridCol w="1027487">
                  <a:extLst>
                    <a:ext uri="{9D8B030D-6E8A-4147-A177-3AD203B41FA5}">
                      <a16:colId xmlns:a16="http://schemas.microsoft.com/office/drawing/2014/main" val="3422234092"/>
                    </a:ext>
                  </a:extLst>
                </a:gridCol>
                <a:gridCol w="1024465">
                  <a:extLst>
                    <a:ext uri="{9D8B030D-6E8A-4147-A177-3AD203B41FA5}">
                      <a16:colId xmlns:a16="http://schemas.microsoft.com/office/drawing/2014/main" val="3665268253"/>
                    </a:ext>
                  </a:extLst>
                </a:gridCol>
                <a:gridCol w="961003">
                  <a:extLst>
                    <a:ext uri="{9D8B030D-6E8A-4147-A177-3AD203B41FA5}">
                      <a16:colId xmlns:a16="http://schemas.microsoft.com/office/drawing/2014/main" val="141151372"/>
                    </a:ext>
                  </a:extLst>
                </a:gridCol>
                <a:gridCol w="1027487">
                  <a:extLst>
                    <a:ext uri="{9D8B030D-6E8A-4147-A177-3AD203B41FA5}">
                      <a16:colId xmlns:a16="http://schemas.microsoft.com/office/drawing/2014/main" val="2735775158"/>
                    </a:ext>
                  </a:extLst>
                </a:gridCol>
                <a:gridCol w="1024465">
                  <a:extLst>
                    <a:ext uri="{9D8B030D-6E8A-4147-A177-3AD203B41FA5}">
                      <a16:colId xmlns:a16="http://schemas.microsoft.com/office/drawing/2014/main" val="3562171340"/>
                    </a:ext>
                  </a:extLst>
                </a:gridCol>
              </a:tblGrid>
              <a:tr h="200602">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658942076"/>
                  </a:ext>
                </a:extLst>
              </a:tr>
              <a:tr h="200602">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01/11/24 al 15/11/24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01/11/25 al 15/11/25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999465517"/>
                  </a:ext>
                </a:extLst>
              </a:tr>
              <a:tr h="601806">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8610673"/>
                  </a:ext>
                </a:extLst>
              </a:tr>
              <a:tr h="200602">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97295105"/>
                  </a:ext>
                </a:extLst>
              </a:tr>
              <a:tr h="200602">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27,611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17.04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61,287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32.65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41630306"/>
                  </a:ext>
                </a:extLst>
              </a:tr>
              <a:tr h="200602">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11,881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1.47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21,044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3.33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54476019"/>
                  </a:ext>
                </a:extLst>
              </a:tr>
              <a:tr h="200602">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26,396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11.78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60,039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25.43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54562305"/>
                  </a:ext>
                </a:extLst>
              </a:tr>
              <a:tr h="200602">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19,172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19.32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17,566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23.89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40391090"/>
                  </a:ext>
                </a:extLst>
              </a:tr>
              <a:tr h="200602">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6,207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2.58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283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16,438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6.35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2,037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12949454"/>
                  </a:ext>
                </a:extLst>
              </a:tr>
              <a:tr h="200602">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5,837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2.19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2,197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16,626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4.67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7,166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66495780"/>
                  </a:ext>
                </a:extLst>
              </a:tr>
              <a:tr h="200602">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1.51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4.29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73135334"/>
                  </a:ext>
                </a:extLst>
              </a:tr>
              <a:tr h="200602">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42239"/>
                  </a:ext>
                </a:extLst>
              </a:tr>
              <a:tr h="200602">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97,298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5.37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3,403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193,803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10.99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13,154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631288"/>
                  </a:ext>
                </a:extLst>
              </a:tr>
              <a:tr h="200602">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868748"/>
                  </a:ext>
                </a:extLst>
              </a:tr>
              <a:tr h="19296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556142732"/>
                  </a:ext>
                </a:extLst>
              </a:tr>
              <a:tr h="200602">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868074765"/>
                  </a:ext>
                </a:extLst>
              </a:tr>
              <a:tr h="200602">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4959979"/>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17 de Noviembre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6B52E4CF-1E13-CADD-822F-318A61F27130}"/>
              </a:ext>
            </a:extLst>
          </p:cNvPr>
          <p:cNvGraphicFramePr>
            <a:graphicFrameLocks noGrp="1"/>
          </p:cNvGraphicFramePr>
          <p:nvPr>
            <p:extLst>
              <p:ext uri="{D42A27DB-BD31-4B8C-83A1-F6EECF244321}">
                <p14:modId xmlns:p14="http://schemas.microsoft.com/office/powerpoint/2010/main" val="1398895412"/>
              </p:ext>
            </p:extLst>
          </p:nvPr>
        </p:nvGraphicFramePr>
        <p:xfrm>
          <a:off x="1120386" y="1237532"/>
          <a:ext cx="9823469" cy="3902769"/>
        </p:xfrm>
        <a:graphic>
          <a:graphicData uri="http://schemas.openxmlformats.org/drawingml/2006/table">
            <a:tbl>
              <a:tblPr/>
              <a:tblGrid>
                <a:gridCol w="3001940">
                  <a:extLst>
                    <a:ext uri="{9D8B030D-6E8A-4147-A177-3AD203B41FA5}">
                      <a16:colId xmlns:a16="http://schemas.microsoft.com/office/drawing/2014/main" val="3670136127"/>
                    </a:ext>
                  </a:extLst>
                </a:gridCol>
                <a:gridCol w="1576895">
                  <a:extLst>
                    <a:ext uri="{9D8B030D-6E8A-4147-A177-3AD203B41FA5}">
                      <a16:colId xmlns:a16="http://schemas.microsoft.com/office/drawing/2014/main" val="959413255"/>
                    </a:ext>
                  </a:extLst>
                </a:gridCol>
                <a:gridCol w="1243995">
                  <a:extLst>
                    <a:ext uri="{9D8B030D-6E8A-4147-A177-3AD203B41FA5}">
                      <a16:colId xmlns:a16="http://schemas.microsoft.com/office/drawing/2014/main" val="705405562"/>
                    </a:ext>
                  </a:extLst>
                </a:gridCol>
                <a:gridCol w="1427966">
                  <a:extLst>
                    <a:ext uri="{9D8B030D-6E8A-4147-A177-3AD203B41FA5}">
                      <a16:colId xmlns:a16="http://schemas.microsoft.com/office/drawing/2014/main" val="3754840291"/>
                    </a:ext>
                  </a:extLst>
                </a:gridCol>
                <a:gridCol w="1357881">
                  <a:extLst>
                    <a:ext uri="{9D8B030D-6E8A-4147-A177-3AD203B41FA5}">
                      <a16:colId xmlns:a16="http://schemas.microsoft.com/office/drawing/2014/main" val="1134572869"/>
                    </a:ext>
                  </a:extLst>
                </a:gridCol>
                <a:gridCol w="1214792">
                  <a:extLst>
                    <a:ext uri="{9D8B030D-6E8A-4147-A177-3AD203B41FA5}">
                      <a16:colId xmlns:a16="http://schemas.microsoft.com/office/drawing/2014/main" val="3621983921"/>
                    </a:ext>
                  </a:extLst>
                </a:gridCol>
              </a:tblGrid>
              <a:tr h="667149">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649383"/>
                  </a:ext>
                </a:extLst>
              </a:tr>
              <a:tr h="225811">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23863291"/>
                  </a:ext>
                </a:extLst>
              </a:tr>
              <a:tr h="225811">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608,861</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$335.87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36.30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16811447"/>
                  </a:ext>
                </a:extLst>
              </a:tr>
              <a:tr h="225811">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98,349</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5.86</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16412730"/>
                  </a:ext>
                </a:extLst>
              </a:tr>
              <a:tr h="225811">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31,689</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₡3,204.62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$291.38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1.89</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16740416"/>
                  </a:ext>
                </a:extLst>
              </a:tr>
              <a:tr h="225811">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18709383"/>
                  </a:ext>
                </a:extLst>
              </a:tr>
              <a:tr h="225811">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738,899</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44.06</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9905050"/>
                  </a:ext>
                </a:extLst>
              </a:tr>
              <a:tr h="225811">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938,197</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55.94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83027372"/>
                  </a:ext>
                </a:extLst>
              </a:tr>
              <a:tr h="246210">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6,715</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34307552"/>
                  </a:ext>
                </a:extLst>
              </a:tr>
              <a:tr h="246210">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700,495</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09666748"/>
                  </a:ext>
                </a:extLst>
              </a:tr>
              <a:tr h="225811">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1,677,096</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425775"/>
                  </a:ext>
                </a:extLst>
              </a:tr>
              <a:tr h="225811">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3802200"/>
                  </a:ext>
                </a:extLst>
              </a:tr>
              <a:tr h="677434">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a:t>
                      </a:r>
                      <a:r>
                        <a:rPr lang="es-ES" sz="1500" b="0" i="0" u="none" strike="noStrike">
                          <a:effectLst/>
                          <a:latin typeface="Calibri Light" panose="020F0302020204030204" pitchFamily="34" charset="0"/>
                        </a:rPr>
                        <a:t>cosecha 2024-2025</a:t>
                      </a:r>
                      <a:r>
                        <a:rPr lang="es-ES" sz="1500" b="0" i="0" u="none" strike="noStrike" dirty="0">
                          <a:effectLst/>
                          <a:latin typeface="Calibri Light" panose="020F03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38307955"/>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17 de Noviembre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A793AD13-1EC6-4F5C-4C3B-0AABCC3CBE8A}"/>
              </a:ext>
            </a:extLst>
          </p:cNvPr>
          <p:cNvGraphicFramePr>
            <a:graphicFrameLocks noGrp="1"/>
          </p:cNvGraphicFramePr>
          <p:nvPr>
            <p:extLst>
              <p:ext uri="{D42A27DB-BD31-4B8C-83A1-F6EECF244321}">
                <p14:modId xmlns:p14="http://schemas.microsoft.com/office/powerpoint/2010/main" val="4108295962"/>
              </p:ext>
            </p:extLst>
          </p:nvPr>
        </p:nvGraphicFramePr>
        <p:xfrm>
          <a:off x="1097558" y="1245537"/>
          <a:ext cx="10018118" cy="4009590"/>
        </p:xfrm>
        <a:graphic>
          <a:graphicData uri="http://schemas.openxmlformats.org/drawingml/2006/table">
            <a:tbl>
              <a:tblPr/>
              <a:tblGrid>
                <a:gridCol w="1256797">
                  <a:extLst>
                    <a:ext uri="{9D8B030D-6E8A-4147-A177-3AD203B41FA5}">
                      <a16:colId xmlns:a16="http://schemas.microsoft.com/office/drawing/2014/main" val="2020982384"/>
                    </a:ext>
                  </a:extLst>
                </a:gridCol>
                <a:gridCol w="1208458">
                  <a:extLst>
                    <a:ext uri="{9D8B030D-6E8A-4147-A177-3AD203B41FA5}">
                      <a16:colId xmlns:a16="http://schemas.microsoft.com/office/drawing/2014/main" val="3823107301"/>
                    </a:ext>
                  </a:extLst>
                </a:gridCol>
                <a:gridCol w="1268881">
                  <a:extLst>
                    <a:ext uri="{9D8B030D-6E8A-4147-A177-3AD203B41FA5}">
                      <a16:colId xmlns:a16="http://schemas.microsoft.com/office/drawing/2014/main" val="3889310195"/>
                    </a:ext>
                  </a:extLst>
                </a:gridCol>
                <a:gridCol w="1268881">
                  <a:extLst>
                    <a:ext uri="{9D8B030D-6E8A-4147-A177-3AD203B41FA5}">
                      <a16:colId xmlns:a16="http://schemas.microsoft.com/office/drawing/2014/main" val="3119328879"/>
                    </a:ext>
                  </a:extLst>
                </a:gridCol>
                <a:gridCol w="1268881">
                  <a:extLst>
                    <a:ext uri="{9D8B030D-6E8A-4147-A177-3AD203B41FA5}">
                      <a16:colId xmlns:a16="http://schemas.microsoft.com/office/drawing/2014/main" val="1741098327"/>
                    </a:ext>
                  </a:extLst>
                </a:gridCol>
                <a:gridCol w="1268881">
                  <a:extLst>
                    <a:ext uri="{9D8B030D-6E8A-4147-A177-3AD203B41FA5}">
                      <a16:colId xmlns:a16="http://schemas.microsoft.com/office/drawing/2014/main" val="455357198"/>
                    </a:ext>
                  </a:extLst>
                </a:gridCol>
                <a:gridCol w="1268881">
                  <a:extLst>
                    <a:ext uri="{9D8B030D-6E8A-4147-A177-3AD203B41FA5}">
                      <a16:colId xmlns:a16="http://schemas.microsoft.com/office/drawing/2014/main" val="235222600"/>
                    </a:ext>
                  </a:extLst>
                </a:gridCol>
                <a:gridCol w="1208458">
                  <a:extLst>
                    <a:ext uri="{9D8B030D-6E8A-4147-A177-3AD203B41FA5}">
                      <a16:colId xmlns:a16="http://schemas.microsoft.com/office/drawing/2014/main" val="2851628957"/>
                    </a:ext>
                  </a:extLst>
                </a:gridCol>
              </a:tblGrid>
              <a:tr h="322676">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017118"/>
                  </a:ext>
                </a:extLst>
              </a:tr>
              <a:tr h="480038">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422827"/>
                  </a:ext>
                </a:extLst>
              </a:tr>
              <a:tr h="191541">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11,747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67,967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322.45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1,662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3,228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81,376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46507472"/>
                  </a:ext>
                </a:extLst>
              </a:tr>
              <a:tr h="191541">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35,057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229,475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339.69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15,243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279,776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30964995"/>
                  </a:ext>
                </a:extLst>
              </a:tr>
              <a:tr h="191541">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825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72,965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346.51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7,306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81,096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97098541"/>
                  </a:ext>
                </a:extLst>
              </a:tr>
              <a:tr h="191541">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12,862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17,979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315.87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437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3,704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31,278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54729630"/>
                  </a:ext>
                </a:extLst>
              </a:tr>
              <a:tr h="191541">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9,739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91,146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348.91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4,064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3,064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104,948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50055237"/>
                  </a:ext>
                </a:extLst>
              </a:tr>
              <a:tr h="375130">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28,119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124,638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320.59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1,777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3,304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154,535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99992895"/>
                  </a:ext>
                </a:extLst>
              </a:tr>
              <a:tr h="191541">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4,691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407.98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5,891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2300745"/>
                  </a:ext>
                </a:extLst>
              </a:tr>
              <a:tr h="191541">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98,349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608,861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335.87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31,689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3,204.62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738,899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6786069"/>
                  </a:ext>
                </a:extLst>
              </a:tr>
              <a:tr h="191541">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074450"/>
                  </a:ext>
                </a:extLst>
              </a:tr>
              <a:tr h="139087">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2193534"/>
                  </a:ext>
                </a:extLst>
              </a:tr>
              <a:tr h="139087">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16549249"/>
                  </a:ext>
                </a:extLst>
              </a:tr>
              <a:tr h="191541">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$ 335.87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97768018"/>
                  </a:ext>
                </a:extLst>
              </a:tr>
              <a:tr h="270222">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₡3,204.62</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3018070"/>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primer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17 de Noviembre 2025</a:t>
            </a:r>
          </a:p>
        </p:txBody>
      </p:sp>
      <p:graphicFrame>
        <p:nvGraphicFramePr>
          <p:cNvPr id="7" name="Tabla 6">
            <a:extLst>
              <a:ext uri="{FF2B5EF4-FFF2-40B4-BE49-F238E27FC236}">
                <a16:creationId xmlns:a16="http://schemas.microsoft.com/office/drawing/2014/main" id="{E1F705BE-E3BE-B2F0-13AB-4DFB421E18F5}"/>
              </a:ext>
            </a:extLst>
          </p:cNvPr>
          <p:cNvGraphicFramePr>
            <a:graphicFrameLocks noGrp="1"/>
          </p:cNvGraphicFramePr>
          <p:nvPr>
            <p:extLst>
              <p:ext uri="{D42A27DB-BD31-4B8C-83A1-F6EECF244321}">
                <p14:modId xmlns:p14="http://schemas.microsoft.com/office/powerpoint/2010/main" val="1010506674"/>
              </p:ext>
            </p:extLst>
          </p:nvPr>
        </p:nvGraphicFramePr>
        <p:xfrm>
          <a:off x="1120387" y="1093652"/>
          <a:ext cx="9861934" cy="2377055"/>
        </p:xfrm>
        <a:graphic>
          <a:graphicData uri="http://schemas.openxmlformats.org/drawingml/2006/table">
            <a:tbl>
              <a:tblPr/>
              <a:tblGrid>
                <a:gridCol w="1106976">
                  <a:extLst>
                    <a:ext uri="{9D8B030D-6E8A-4147-A177-3AD203B41FA5}">
                      <a16:colId xmlns:a16="http://schemas.microsoft.com/office/drawing/2014/main" val="3656917987"/>
                    </a:ext>
                  </a:extLst>
                </a:gridCol>
                <a:gridCol w="886519">
                  <a:extLst>
                    <a:ext uri="{9D8B030D-6E8A-4147-A177-3AD203B41FA5}">
                      <a16:colId xmlns:a16="http://schemas.microsoft.com/office/drawing/2014/main" val="2589334605"/>
                    </a:ext>
                  </a:extLst>
                </a:gridCol>
                <a:gridCol w="935770">
                  <a:extLst>
                    <a:ext uri="{9D8B030D-6E8A-4147-A177-3AD203B41FA5}">
                      <a16:colId xmlns:a16="http://schemas.microsoft.com/office/drawing/2014/main" val="2061443088"/>
                    </a:ext>
                  </a:extLst>
                </a:gridCol>
                <a:gridCol w="302542">
                  <a:extLst>
                    <a:ext uri="{9D8B030D-6E8A-4147-A177-3AD203B41FA5}">
                      <a16:colId xmlns:a16="http://schemas.microsoft.com/office/drawing/2014/main" val="3836414997"/>
                    </a:ext>
                  </a:extLst>
                </a:gridCol>
                <a:gridCol w="891209">
                  <a:extLst>
                    <a:ext uri="{9D8B030D-6E8A-4147-A177-3AD203B41FA5}">
                      <a16:colId xmlns:a16="http://schemas.microsoft.com/office/drawing/2014/main" val="875467234"/>
                    </a:ext>
                  </a:extLst>
                </a:gridCol>
                <a:gridCol w="886519">
                  <a:extLst>
                    <a:ext uri="{9D8B030D-6E8A-4147-A177-3AD203B41FA5}">
                      <a16:colId xmlns:a16="http://schemas.microsoft.com/office/drawing/2014/main" val="2227558658"/>
                    </a:ext>
                  </a:extLst>
                </a:gridCol>
                <a:gridCol w="844303">
                  <a:extLst>
                    <a:ext uri="{9D8B030D-6E8A-4147-A177-3AD203B41FA5}">
                      <a16:colId xmlns:a16="http://schemas.microsoft.com/office/drawing/2014/main" val="1695584621"/>
                    </a:ext>
                  </a:extLst>
                </a:gridCol>
                <a:gridCol w="302542">
                  <a:extLst>
                    <a:ext uri="{9D8B030D-6E8A-4147-A177-3AD203B41FA5}">
                      <a16:colId xmlns:a16="http://schemas.microsoft.com/office/drawing/2014/main" val="4125667424"/>
                    </a:ext>
                  </a:extLst>
                </a:gridCol>
                <a:gridCol w="891209">
                  <a:extLst>
                    <a:ext uri="{9D8B030D-6E8A-4147-A177-3AD203B41FA5}">
                      <a16:colId xmlns:a16="http://schemas.microsoft.com/office/drawing/2014/main" val="480219858"/>
                    </a:ext>
                  </a:extLst>
                </a:gridCol>
                <a:gridCol w="886519">
                  <a:extLst>
                    <a:ext uri="{9D8B030D-6E8A-4147-A177-3AD203B41FA5}">
                      <a16:colId xmlns:a16="http://schemas.microsoft.com/office/drawing/2014/main" val="584149580"/>
                    </a:ext>
                  </a:extLst>
                </a:gridCol>
                <a:gridCol w="935770">
                  <a:extLst>
                    <a:ext uri="{9D8B030D-6E8A-4147-A177-3AD203B41FA5}">
                      <a16:colId xmlns:a16="http://schemas.microsoft.com/office/drawing/2014/main" val="866889780"/>
                    </a:ext>
                  </a:extLst>
                </a:gridCol>
                <a:gridCol w="218111">
                  <a:extLst>
                    <a:ext uri="{9D8B030D-6E8A-4147-A177-3AD203B41FA5}">
                      <a16:colId xmlns:a16="http://schemas.microsoft.com/office/drawing/2014/main" val="3961620272"/>
                    </a:ext>
                  </a:extLst>
                </a:gridCol>
                <a:gridCol w="773945">
                  <a:extLst>
                    <a:ext uri="{9D8B030D-6E8A-4147-A177-3AD203B41FA5}">
                      <a16:colId xmlns:a16="http://schemas.microsoft.com/office/drawing/2014/main" val="2843700910"/>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12183532"/>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902492"/>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342,917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$221.77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19.37%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617,438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$261.95</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37.64%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608,861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$335.87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36.30%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87020618"/>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94,080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5.31%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74,921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4.57%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98,349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5.86%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6624472"/>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24,651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₡1,969.23</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1.39%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38,648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₡2,351.18</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2.36%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31,689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₡3,204.62</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1.89%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92023265"/>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750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3,225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0.20%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563983"/>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462,398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26.12%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734,232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738,899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852293"/>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1,307,700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73.88%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905,972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55.24%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938,197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55.94%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14497103"/>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3,328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3,463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6,715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75284848"/>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433,669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99.24%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688,896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99.50%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700,495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99.05%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244366"/>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1,770,098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1,640,204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1,677,096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864165"/>
                  </a:ext>
                </a:extLst>
              </a:tr>
            </a:tbl>
          </a:graphicData>
        </a:graphic>
      </p:graphicFrame>
      <p:graphicFrame>
        <p:nvGraphicFramePr>
          <p:cNvPr id="8" name="Gráfico 7">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369504747"/>
              </p:ext>
            </p:extLst>
          </p:nvPr>
        </p:nvGraphicFramePr>
        <p:xfrm>
          <a:off x="1120388" y="3536443"/>
          <a:ext cx="9861934" cy="1820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17 de Noviembre 2025</a:t>
            </a:r>
          </a:p>
          <a:p>
            <a:endParaRPr lang="es-ES" sz="2000" dirty="0">
              <a:latin typeface="+mn-lt"/>
            </a:endParaRPr>
          </a:p>
        </p:txBody>
      </p:sp>
      <p:graphicFrame>
        <p:nvGraphicFramePr>
          <p:cNvPr id="6" name="Tabla 5">
            <a:extLst>
              <a:ext uri="{FF2B5EF4-FFF2-40B4-BE49-F238E27FC236}">
                <a16:creationId xmlns:a16="http://schemas.microsoft.com/office/drawing/2014/main" id="{ABF09A2E-1C6E-976E-4EF0-AA653F7FB3A8}"/>
              </a:ext>
            </a:extLst>
          </p:cNvPr>
          <p:cNvGraphicFramePr>
            <a:graphicFrameLocks noGrp="1"/>
          </p:cNvGraphicFramePr>
          <p:nvPr>
            <p:extLst>
              <p:ext uri="{D42A27DB-BD31-4B8C-83A1-F6EECF244321}">
                <p14:modId xmlns:p14="http://schemas.microsoft.com/office/powerpoint/2010/main" val="4116713948"/>
              </p:ext>
            </p:extLst>
          </p:nvPr>
        </p:nvGraphicFramePr>
        <p:xfrm>
          <a:off x="1134503" y="1764093"/>
          <a:ext cx="9904972" cy="2730270"/>
        </p:xfrm>
        <a:graphic>
          <a:graphicData uri="http://schemas.openxmlformats.org/drawingml/2006/table">
            <a:tbl>
              <a:tblPr/>
              <a:tblGrid>
                <a:gridCol w="1554704">
                  <a:extLst>
                    <a:ext uri="{9D8B030D-6E8A-4147-A177-3AD203B41FA5}">
                      <a16:colId xmlns:a16="http://schemas.microsoft.com/office/drawing/2014/main" val="1234778624"/>
                    </a:ext>
                  </a:extLst>
                </a:gridCol>
                <a:gridCol w="1341560">
                  <a:extLst>
                    <a:ext uri="{9D8B030D-6E8A-4147-A177-3AD203B41FA5}">
                      <a16:colId xmlns:a16="http://schemas.microsoft.com/office/drawing/2014/main" val="114638853"/>
                    </a:ext>
                  </a:extLst>
                </a:gridCol>
                <a:gridCol w="1504552">
                  <a:extLst>
                    <a:ext uri="{9D8B030D-6E8A-4147-A177-3AD203B41FA5}">
                      <a16:colId xmlns:a16="http://schemas.microsoft.com/office/drawing/2014/main" val="1796862927"/>
                    </a:ext>
                  </a:extLst>
                </a:gridCol>
                <a:gridCol w="1604856">
                  <a:extLst>
                    <a:ext uri="{9D8B030D-6E8A-4147-A177-3AD203B41FA5}">
                      <a16:colId xmlns:a16="http://schemas.microsoft.com/office/drawing/2014/main" val="106875346"/>
                    </a:ext>
                  </a:extLst>
                </a:gridCol>
                <a:gridCol w="2043685">
                  <a:extLst>
                    <a:ext uri="{9D8B030D-6E8A-4147-A177-3AD203B41FA5}">
                      <a16:colId xmlns:a16="http://schemas.microsoft.com/office/drawing/2014/main" val="2464310498"/>
                    </a:ext>
                  </a:extLst>
                </a:gridCol>
                <a:gridCol w="1855615">
                  <a:extLst>
                    <a:ext uri="{9D8B030D-6E8A-4147-A177-3AD203B41FA5}">
                      <a16:colId xmlns:a16="http://schemas.microsoft.com/office/drawing/2014/main" val="1831440519"/>
                    </a:ext>
                  </a:extLst>
                </a:gridCol>
              </a:tblGrid>
              <a:tr h="341626">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00998045"/>
                  </a:ext>
                </a:extLst>
              </a:tr>
              <a:tr h="819902">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3806130"/>
                  </a:ext>
                </a:extLst>
              </a:tr>
              <a:tr h="218640">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23681374"/>
                  </a:ext>
                </a:extLst>
              </a:tr>
              <a:tr h="382620">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11,325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3,750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2558816"/>
                  </a:ext>
                </a:extLst>
              </a:tr>
              <a:tr h="240504">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26451299"/>
                  </a:ext>
                </a:extLst>
              </a:tr>
              <a:tr h="262368">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248084"/>
                  </a:ext>
                </a:extLst>
              </a:tr>
              <a:tr h="232305">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10527664"/>
                  </a:ext>
                </a:extLst>
              </a:tr>
              <a:tr h="232305">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10/11/2025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666115"/>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11967</TotalTime>
  <Words>1326</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2025-11-18T15:30:20Z</dcterms:modified>
</cp:coreProperties>
</file>